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9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0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>
        <p:scale>
          <a:sx n="125" d="100"/>
          <a:sy n="125" d="100"/>
        </p:scale>
        <p:origin x="-19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682E-9F38-4040-8833-C868714390D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611ED-AA7A-40F9-A2F3-A06A4D9D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6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682E-9F38-4040-8833-C868714390D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611ED-AA7A-40F9-A2F3-A06A4D9D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6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682E-9F38-4040-8833-C868714390D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611ED-AA7A-40F9-A2F3-A06A4D9D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5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682E-9F38-4040-8833-C868714390D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611ED-AA7A-40F9-A2F3-A06A4D9D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26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682E-9F38-4040-8833-C868714390D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611ED-AA7A-40F9-A2F3-A06A4D9D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12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682E-9F38-4040-8833-C868714390D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611ED-AA7A-40F9-A2F3-A06A4D9D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87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682E-9F38-4040-8833-C868714390D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611ED-AA7A-40F9-A2F3-A06A4D9D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1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682E-9F38-4040-8833-C868714390D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611ED-AA7A-40F9-A2F3-A06A4D9D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41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682E-9F38-4040-8833-C868714390D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611ED-AA7A-40F9-A2F3-A06A4D9D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0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682E-9F38-4040-8833-C868714390D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611ED-AA7A-40F9-A2F3-A06A4D9D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5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682E-9F38-4040-8833-C868714390D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611ED-AA7A-40F9-A2F3-A06A4D9D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79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2682E-9F38-4040-8833-C868714390D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611ED-AA7A-40F9-A2F3-A06A4D9D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0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2024-02-21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SEM-03</a:t>
            </a:r>
          </a:p>
          <a:p>
            <a:r>
              <a:rPr lang="en-US" dirty="0" smtClean="0"/>
              <a:t>Deposition amount</a:t>
            </a:r>
          </a:p>
          <a:p>
            <a:r>
              <a:rPr lang="en-US" dirty="0" smtClean="0"/>
              <a:t>Samples I, J, and K</a:t>
            </a:r>
          </a:p>
          <a:p>
            <a:r>
              <a:rPr lang="en-US" dirty="0" smtClean="0"/>
              <a:t>(sample L did not go well, no visible Li deposition)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10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 of the band (annulus) of deposition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1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Closer to middle (band of deposition to the left now)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6207"/>
            <a:ext cx="6096000" cy="487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236" y="1766207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84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Eye of the storm, middle of annulus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58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54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part of annulus deposition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565" y="1690688"/>
            <a:ext cx="6096000" cy="487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128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17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Lower right part of annulus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6" y="1758043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220" y="7552645"/>
            <a:ext cx="6096000" cy="4876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036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48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Lower part of annulus, different magnifications (test ImageJ analysis)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671" y="1825625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39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Lower part of annulus, different magnifications (test ImageJ analysis)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943" y="1827893"/>
            <a:ext cx="6096000" cy="487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193" y="182789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54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Lower part of annulus, different magnifications (test ImageJ analysis)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643" y="1825625"/>
            <a:ext cx="6096000" cy="487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52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571" y="-76653"/>
            <a:ext cx="6096000" cy="487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664" y="-76653"/>
            <a:ext cx="6096000" cy="4876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4812167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99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J: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Li deposition</a:t>
            </a:r>
          </a:p>
          <a:p>
            <a:r>
              <a:rPr lang="en-US" dirty="0" smtClean="0"/>
              <a:t>nuclei approx. 1 micrometer in diameter</a:t>
            </a:r>
          </a:p>
          <a:p>
            <a:r>
              <a:rPr lang="en-US" dirty="0" smtClean="0"/>
              <a:t>Deposition region is an annulus following the circumference of the 5 mm Li disk used for deposition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929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I (0.005 </a:t>
            </a:r>
            <a:r>
              <a:rPr lang="en-US" dirty="0" err="1" smtClean="0"/>
              <a:t>mAh</a:t>
            </a:r>
            <a:r>
              <a:rPr lang="en-US" dirty="0" smtClean="0"/>
              <a:t> cm-2)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45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K (0.025 </a:t>
            </a:r>
            <a:r>
              <a:rPr lang="en-US" dirty="0" err="1" smtClean="0"/>
              <a:t>mAh</a:t>
            </a:r>
            <a:r>
              <a:rPr lang="en-US" dirty="0" smtClean="0"/>
              <a:t> cm-2)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97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1mm from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01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2mm from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443" y="-1672997"/>
            <a:ext cx="6096000" cy="487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443" y="3338740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53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EOD, approx. 2,5 mm from edge of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2129" y="1629683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271" y="16588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54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970"/>
            <a:ext cx="6096000" cy="487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389970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51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 radius of EOD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479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24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30016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66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7" y="1758837"/>
            <a:ext cx="6096000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71" y="1758837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92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Eye of the storm, middle part, little 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9878"/>
            <a:ext cx="60960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579" y="174987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08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0163"/>
            <a:ext cx="609600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57" y="130016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57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Polished Cu (no Li) close to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1" y="1794215"/>
            <a:ext cx="5517696" cy="44141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736" y="156289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71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Lower part of upper deposition band (note rings, </a:t>
            </a:r>
            <a:br>
              <a:rPr lang="en-US" dirty="0" smtClean="0"/>
            </a:br>
            <a:r>
              <a:rPr lang="en-US" dirty="0" smtClean="0"/>
              <a:t>‘halo’s around dead? Li nuclei)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0960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57" y="1690688"/>
            <a:ext cx="6096000" cy="48768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890260" y="1897380"/>
            <a:ext cx="1836420" cy="1836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42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6" y="1300163"/>
            <a:ext cx="6096000" cy="4876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86" y="130016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78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Upper part of lower deposition band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8043"/>
            <a:ext cx="6096000" cy="487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86" y="1758043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21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 part of lower deposition band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58282"/>
            <a:ext cx="5439172" cy="4351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595551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17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Lower </a:t>
            </a:r>
            <a:r>
              <a:rPr lang="en-US" dirty="0" smtClean="0"/>
              <a:t>part of lower deposition band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8" y="1690688"/>
            <a:ext cx="6096000" cy="4876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522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93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Lower edge of lower deposition band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314" y="1825625"/>
            <a:ext cx="6096000" cy="4876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564" y="1825625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60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Below lower edge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79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60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85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87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Closer to middle, probably salt/</a:t>
            </a:r>
            <a:r>
              <a:rPr lang="en-US" dirty="0" err="1" smtClean="0"/>
              <a:t>skrap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" y="1562894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98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Closer to middle, might be Li (very small, very sparse)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594" y="1690688"/>
            <a:ext cx="6096000" cy="4876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83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signs of blatant Li deposition on sample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21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J (0.01 </a:t>
            </a:r>
            <a:r>
              <a:rPr lang="en-US" dirty="0" err="1" smtClean="0"/>
              <a:t>mAh</a:t>
            </a:r>
            <a:r>
              <a:rPr lang="en-US" dirty="0" smtClean="0"/>
              <a:t> cm-2)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6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2mm from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6" y="1690688"/>
            <a:ext cx="6096000" cy="487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57" y="1749879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85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of deposition (EOD)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9" y="1690688"/>
            <a:ext cx="6096000" cy="487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4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264</Words>
  <Application>Microsoft Office PowerPoint</Application>
  <PresentationFormat>Widescreen</PresentationFormat>
  <Paragraphs>37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2024-02-21</vt:lpstr>
      <vt:lpstr>Sample I (0.005 mAh cm-2)</vt:lpstr>
      <vt:lpstr>Polished Cu (no Li) close to edge</vt:lpstr>
      <vt:lpstr>Closer to middle, probably salt/skrap</vt:lpstr>
      <vt:lpstr>Closer to middle, might be Li (very small, very sparse)</vt:lpstr>
      <vt:lpstr>No signs of blatant Li deposition on sample I</vt:lpstr>
      <vt:lpstr>Sample J (0.01 mAh cm-2)</vt:lpstr>
      <vt:lpstr>2mm from edge</vt:lpstr>
      <vt:lpstr>Edge of deposition (EOD)</vt:lpstr>
      <vt:lpstr>Middle of the band (annulus) of deposition</vt:lpstr>
      <vt:lpstr>Closer to middle (band of deposition to the left now)</vt:lpstr>
      <vt:lpstr>Eye of the storm, middle of annulus</vt:lpstr>
      <vt:lpstr>Right part of annulus deposition</vt:lpstr>
      <vt:lpstr>Lower right part of annulus</vt:lpstr>
      <vt:lpstr>Lower part of annulus, different magnifications (test ImageJ analysis)</vt:lpstr>
      <vt:lpstr>Lower part of annulus, different magnifications (test ImageJ analysis)</vt:lpstr>
      <vt:lpstr>Lower part of annulus, different magnifications (test ImageJ analysis)</vt:lpstr>
      <vt:lpstr>PowerPoint Presentation</vt:lpstr>
      <vt:lpstr>Sample J:</vt:lpstr>
      <vt:lpstr>Sample K (0.025 mAh cm-2)</vt:lpstr>
      <vt:lpstr>1mm from edge</vt:lpstr>
      <vt:lpstr>2mm from edge</vt:lpstr>
      <vt:lpstr>EOD, approx. 2,5 mm from edge of sample</vt:lpstr>
      <vt:lpstr>PowerPoint Presentation</vt:lpstr>
      <vt:lpstr>Inner radius of EOD</vt:lpstr>
      <vt:lpstr>PowerPoint Presentation</vt:lpstr>
      <vt:lpstr>PowerPoint Presentation</vt:lpstr>
      <vt:lpstr>Eye of the storm, middle part, little Li</vt:lpstr>
      <vt:lpstr>PowerPoint Presentation</vt:lpstr>
      <vt:lpstr>Lower part of upper deposition band (note rings,  ‘halo’s around dead? Li nuclei)</vt:lpstr>
      <vt:lpstr>PowerPoint Presentation</vt:lpstr>
      <vt:lpstr>Upper part of lower deposition band</vt:lpstr>
      <vt:lpstr>Middle part of lower deposition band</vt:lpstr>
      <vt:lpstr>Lower part of lower deposition band</vt:lpstr>
      <vt:lpstr>Lower edge of lower deposition band</vt:lpstr>
      <vt:lpstr>Below lower edge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2024-02-21</dc:title>
  <dc:creator>PHI</dc:creator>
  <cp:lastModifiedBy>PHI</cp:lastModifiedBy>
  <cp:revision>11</cp:revision>
  <dcterms:created xsi:type="dcterms:W3CDTF">2024-02-21T13:34:22Z</dcterms:created>
  <dcterms:modified xsi:type="dcterms:W3CDTF">2024-02-21T15:11:59Z</dcterms:modified>
</cp:coreProperties>
</file>